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7" r:id="rId1"/>
  </p:sldMasterIdLst>
  <p:sldIdLst>
    <p:sldId id="256" r:id="rId2"/>
    <p:sldId id="269" r:id="rId3"/>
    <p:sldId id="271" r:id="rId4"/>
    <p:sldId id="272" r:id="rId5"/>
    <p:sldId id="273" r:id="rId6"/>
    <p:sldId id="288" r:id="rId7"/>
    <p:sldId id="289" r:id="rId8"/>
    <p:sldId id="275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6" r:id="rId20"/>
    <p:sldId id="28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7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2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467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65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796027F-7875-4030-9381-8BD8C4F21935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148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64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956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4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6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7846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509A250-FF31-4206-8172-F9D3106AACB1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77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86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6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6858" y="1769717"/>
            <a:ext cx="9198283" cy="1989391"/>
          </a:xfrm>
        </p:spPr>
        <p:txBody>
          <a:bodyPr/>
          <a:lstStyle/>
          <a:p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Step-Climbing Wheelchair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BFCC4-CEF1-29E5-E091-8BF1CCA6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449" y="0"/>
            <a:ext cx="1072551" cy="1147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7BD9DA-895C-86E0-9666-5C58CA771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6008" cy="11473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1D4BC-D24A-DA17-C5EA-E59C571CC340}"/>
              </a:ext>
            </a:extLst>
          </p:cNvPr>
          <p:cNvSpPr txBox="1"/>
          <p:nvPr/>
        </p:nvSpPr>
        <p:spPr>
          <a:xfrm>
            <a:off x="1496858" y="3892722"/>
            <a:ext cx="5715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dirty="0"/>
              <a:t>GROUP MEMBERS :  </a:t>
            </a:r>
            <a:r>
              <a:rPr lang="en-IN" sz="2400" dirty="0"/>
              <a:t>       </a:t>
            </a:r>
          </a:p>
          <a:p>
            <a:pPr algn="l"/>
            <a:r>
              <a:rPr lang="en-IN" sz="2400" dirty="0"/>
              <a:t>AKHIL S KUMAR      (927622BME001)</a:t>
            </a:r>
          </a:p>
          <a:p>
            <a:pPr algn="l"/>
            <a:r>
              <a:rPr lang="en-IN" sz="2400" dirty="0"/>
              <a:t>C.ANTONY RUFUES (927622BME002)</a:t>
            </a:r>
          </a:p>
          <a:p>
            <a:pPr algn="l"/>
            <a:r>
              <a:rPr lang="en-IN" sz="2400" dirty="0"/>
              <a:t>S.ARAVINDH           (927622BME003)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8A710-FFBB-E1F8-1790-ECC362BC4B2A}"/>
              </a:ext>
            </a:extLst>
          </p:cNvPr>
          <p:cNvSpPr txBox="1"/>
          <p:nvPr/>
        </p:nvSpPr>
        <p:spPr>
          <a:xfrm flipV="1">
            <a:off x="5185675" y="4343399"/>
            <a:ext cx="4312838" cy="1423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6B977-310E-B8AE-2E48-F928AD055D40}"/>
              </a:ext>
            </a:extLst>
          </p:cNvPr>
          <p:cNvSpPr txBox="1"/>
          <p:nvPr/>
        </p:nvSpPr>
        <p:spPr>
          <a:xfrm>
            <a:off x="7342094" y="4209785"/>
            <a:ext cx="3958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dirty="0"/>
              <a:t>GUIDED BY</a:t>
            </a:r>
          </a:p>
          <a:p>
            <a:pPr algn="l"/>
            <a:r>
              <a:rPr lang="en-IN" sz="2400" dirty="0"/>
              <a:t>DR.M.BALAKRISHNAN</a:t>
            </a:r>
          </a:p>
          <a:p>
            <a:pPr algn="l"/>
            <a:r>
              <a:rPr lang="en-IN" sz="2400" dirty="0"/>
              <a:t>PROFESSOR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39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EEF66-3680-EF51-3646-2893B994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36" y="383801"/>
            <a:ext cx="10058400" cy="1371600"/>
          </a:xfrm>
        </p:spPr>
        <p:txBody>
          <a:bodyPr/>
          <a:lstStyle/>
          <a:p>
            <a:r>
              <a:rPr lang="en-US" sz="3600" dirty="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4400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SHEET METAL</a:t>
            </a:r>
            <a:endParaRPr lang="en-US" sz="44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6CD8A-10CB-CBED-79D5-FB6BC240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SHEET METAL IS USED IN AUTOMOBILE INDUSTIRES TO BUILD THE OUTER BODY OF THE OBJECT.</a:t>
            </a:r>
          </a:p>
          <a:p>
            <a:r>
              <a:rPr lang="en-US" sz="24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SPECIFICATION OF THE SHEET METAL WE USE IN OUR PROJECT ARE:</a:t>
            </a:r>
          </a:p>
          <a:p>
            <a:r>
              <a:rPr lang="en-US" sz="24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Material	              -	Mild steel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Size		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	40*15cm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Thickness	  -	1mm</a:t>
            </a:r>
          </a:p>
          <a:p>
            <a:endParaRPr lang="en-US" sz="24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5957B-2C2E-C800-6DC4-3CEBA2214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705" y="3816193"/>
            <a:ext cx="4202634" cy="28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00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848E8-6B19-5553-7C05-014CEE7D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92" y="320351"/>
            <a:ext cx="8596668" cy="1320800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WHEEL</a:t>
            </a:r>
            <a:br>
              <a:rPr lang="en-US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C6198-1954-901C-5166-60725F368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367" y="1681275"/>
            <a:ext cx="9113647" cy="4856374"/>
          </a:xfrm>
        </p:spPr>
        <p:txBody>
          <a:bodyPr>
            <a:normAutofit/>
          </a:bodyPr>
          <a:lstStyle/>
          <a:p>
            <a: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Wheels allow heavy objects to be moved easily facilitating movement or transportation while supporting a load, or performing labor in machines.</a:t>
            </a:r>
          </a:p>
          <a:p>
            <a:pPr marL="400050"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Wheel diameter: 50mm/2 inch</a:t>
            </a:r>
          </a:p>
          <a:p>
            <a:pPr marL="400050"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h</a:t>
            </a:r>
            <a:r>
              <a:rPr lang="en-IN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2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ight</a:t>
            </a:r>
            <a:r>
              <a:rPr lang="en-US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: 80mm/3.2 inch</a:t>
            </a:r>
          </a:p>
          <a:p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Breewell Pin Type Nylon Office Casters Wheel Chair (Black, 2 Inch) - Pack  of 5 : Amazon.in: Home &amp; Kitchen">
            <a:extLst>
              <a:ext uri="{FF2B5EF4-FFF2-40B4-BE49-F238E27FC236}">
                <a16:creationId xmlns:a16="http://schemas.microsoft.com/office/drawing/2014/main" id="{3C065641-0FF8-4A95-F5FF-F6F78D4C8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022" y="4109462"/>
            <a:ext cx="4064479" cy="2514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118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D69B-3B5D-83A2-5617-B7F1980DE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98" y="478692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FRAME:</a:t>
            </a:r>
            <a:br>
              <a:rPr lang="en-US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7814-B78B-F5BE-AD82-1505F14EB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1601"/>
            <a:ext cx="8596668" cy="4669762"/>
          </a:xfrm>
        </p:spPr>
        <p:txBody>
          <a:bodyPr>
            <a:noAutofit/>
          </a:bodyPr>
          <a:lstStyle/>
          <a:p>
            <a:pPr marL="342900"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metal frame is generally made of mild steel bars for machining, suitable for lightly stressed components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00050"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Specifications: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Material	-	Mild steel</a:t>
            </a:r>
          </a:p>
          <a:p>
            <a:pPr marL="0" indent="0">
              <a:buNone/>
            </a:pPr>
            <a:r>
              <a:rPr lang="en-US" sz="2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Thickness	-	1mm</a:t>
            </a:r>
            <a:endParaRPr lang="en-US" sz="2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AD95C-2F6E-18B5-0DC6-C7315923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14" y="3814387"/>
            <a:ext cx="3103133" cy="28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1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00C17-A2CC-72AD-3B92-601DA65D5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19" y="478692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SHAFT:</a:t>
            </a:r>
            <a:br>
              <a:rPr lang="en-US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88037-29CF-D2F2-4ABA-2F905340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5888"/>
            <a:ext cx="9139526" cy="441959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Shaft is a common and important machine element. It is a rotating member, in general, has a circular cross-section and is used to transmit power.</a:t>
            </a:r>
          </a:p>
          <a:p>
            <a:pPr marL="40005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Specifications:</a:t>
            </a:r>
          </a:p>
          <a:p>
            <a:pPr marL="5715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Shaft diameter: 12mm</a:t>
            </a:r>
          </a:p>
          <a:p>
            <a:pPr marL="57150" marR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Material          : 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ild steel</a:t>
            </a:r>
          </a:p>
          <a:p>
            <a:pPr marL="0" indent="0">
              <a:buNone/>
            </a:pPr>
            <a:r>
              <a:rPr lang="en-US" sz="2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Length             : 26 inch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140CE-6403-365B-6387-DDC5DD2C1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403" y="4194081"/>
            <a:ext cx="3396903" cy="242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03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11FFF-2392-E75A-79D8-BB29DA2E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43" y="215998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METAL STRIP</a:t>
            </a:r>
            <a:br>
              <a:rPr lang="en-US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F4363-B598-C520-BAA9-BE77CE7EA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18249"/>
            <a:ext cx="9148153" cy="4523113"/>
          </a:xfrm>
        </p:spPr>
        <p:txBody>
          <a:bodyPr>
            <a:normAutofit/>
          </a:bodyPr>
          <a:lstStyle/>
          <a:p>
            <a:pPr marL="342900"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metal strip is a stainless steel which is commonly made of ferrous metal, </a:t>
            </a:r>
          </a:p>
          <a:p>
            <a:pPr marL="342900"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consist of holes which is used to lock the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hight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level.</a:t>
            </a:r>
          </a:p>
          <a:p>
            <a:r>
              <a:rPr lang="en-IN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Metal strips are used.</a:t>
            </a:r>
          </a:p>
          <a:p>
            <a:endParaRPr lang="en-US" sz="2400" dirty="0">
              <a:latin typeface="+mj-lt"/>
            </a:endParaRPr>
          </a:p>
        </p:txBody>
      </p:sp>
      <p:pic>
        <p:nvPicPr>
          <p:cNvPr id="4" name="Picture 3" descr="7 Holes Metal Strip - ComponentsTree.com">
            <a:extLst>
              <a:ext uri="{FF2B5EF4-FFF2-40B4-BE49-F238E27FC236}">
                <a16:creationId xmlns:a16="http://schemas.microsoft.com/office/drawing/2014/main" id="{2C656760-05FF-4A3D-267C-FEBB49CAD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92" y="4005877"/>
            <a:ext cx="3915769" cy="2636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727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66AE-7340-8EFE-805E-F96D6DE3B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30" y="418307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HAND LEVER</a:t>
            </a:r>
            <a:br>
              <a:rPr lang="en-US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BB672-72A1-49CD-6424-53C9EEA6D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0996"/>
            <a:ext cx="8596668" cy="4540367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handle lever is attached to a piece of machinery and which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used to push or pull in order to operate the machinery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C1714-9178-46EE-2A02-BB7675E7D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0" y="2973620"/>
            <a:ext cx="4145315" cy="3397773"/>
          </a:xfrm>
          <a:prstGeom prst="rect">
            <a:avLst/>
          </a:prstGeom>
          <a:noFill/>
        </p:spPr>
      </p:pic>
      <p:pic>
        <p:nvPicPr>
          <p:cNvPr id="5" name="Picture 4" descr="Safety Hand Levers, Tension Levers | Ganter Standard Parts">
            <a:extLst>
              <a:ext uri="{FF2B5EF4-FFF2-40B4-BE49-F238E27FC236}">
                <a16:creationId xmlns:a16="http://schemas.microsoft.com/office/drawing/2014/main" id="{4C647E9E-3571-49BB-B808-904777F6A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116" y="3895612"/>
            <a:ext cx="5351253" cy="2475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8224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A209-4604-897D-C3B3-547D18233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02" y="298766"/>
            <a:ext cx="10058400" cy="1371600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CHAIN SPROCKET</a:t>
            </a:r>
            <a:endParaRPr lang="en-US" sz="28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11DED-EDB0-ECD3-AB5B-EC7E2E648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5503"/>
            <a:ext cx="8596668" cy="4505860"/>
          </a:xfrm>
        </p:spPr>
        <p:txBody>
          <a:bodyPr>
            <a:no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Chain sprocket is a tool used to transmitting mechanical power from one place to another. It is often used to convey power to the wheels of a vehicle, particularly bicycles and motorcycles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Specifications:</a:t>
            </a:r>
          </a:p>
          <a:p>
            <a:pPr marL="342900"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Material        : High Carbon Steel</a:t>
            </a:r>
          </a:p>
          <a:p>
            <a:pPr marL="342900"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Pitch              : 12.7mm</a:t>
            </a:r>
          </a:p>
          <a:p>
            <a:pPr marL="342900"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Width            : 30mm</a:t>
            </a:r>
          </a:p>
          <a:p>
            <a:pPr marL="342900"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Teeth length : 16mm</a:t>
            </a:r>
          </a:p>
          <a:p>
            <a:endParaRPr lang="en-US" sz="2400" dirty="0">
              <a:latin typeface="+mj-lt"/>
            </a:endParaRPr>
          </a:p>
        </p:txBody>
      </p:sp>
      <p:pic>
        <p:nvPicPr>
          <p:cNvPr id="1026" name="Picture 2" descr="Duplex Roller Chain Sprockets">
            <a:extLst>
              <a:ext uri="{FF2B5EF4-FFF2-40B4-BE49-F238E27FC236}">
                <a16:creationId xmlns:a16="http://schemas.microsoft.com/office/drawing/2014/main" id="{8111FD79-77A4-D008-FE50-D9C30E756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02" y="4162730"/>
            <a:ext cx="4057080" cy="247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025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86228-AB52-57F1-828B-74602AF65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8" y="439948"/>
            <a:ext cx="10245306" cy="1462103"/>
          </a:xfrm>
        </p:spPr>
        <p:txBody>
          <a:bodyPr>
            <a:normAutofit/>
          </a:bodyPr>
          <a:lstStyle/>
          <a:p>
            <a:r>
              <a:rPr lang="en-US" sz="4400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br>
              <a:rPr lang="en-US" sz="44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4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6AD5D-2E4B-126B-8EF3-D49735917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42187"/>
            <a:ext cx="8596668" cy="4399175"/>
          </a:xfrm>
        </p:spPr>
        <p:txBody>
          <a:bodyPr/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applications of stairs climbing wheel chair are  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is used for physically challenged people.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It is used travel from one place another in structured or unstructured environments.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It may be used in hospital for patients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88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F38F4-B18D-D5F0-A100-E70056B0A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08" y="109177"/>
            <a:ext cx="8454493" cy="1527925"/>
          </a:xfrm>
        </p:spPr>
        <p:txBody>
          <a:bodyPr/>
          <a:lstStyle/>
          <a:p>
            <a:r>
              <a:rPr 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ESTIMATION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F0F68FE-E6FF-A18B-1265-64CED93B37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8236907"/>
              </p:ext>
            </p:extLst>
          </p:nvPr>
        </p:nvGraphicFramePr>
        <p:xfrm>
          <a:off x="677334" y="1352939"/>
          <a:ext cx="7520042" cy="5102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745">
                  <a:extLst>
                    <a:ext uri="{9D8B030D-6E8A-4147-A177-3AD203B41FA5}">
                      <a16:colId xmlns:a16="http://schemas.microsoft.com/office/drawing/2014/main" val="2209440301"/>
                    </a:ext>
                  </a:extLst>
                </a:gridCol>
                <a:gridCol w="3451815">
                  <a:extLst>
                    <a:ext uri="{9D8B030D-6E8A-4147-A177-3AD203B41FA5}">
                      <a16:colId xmlns:a16="http://schemas.microsoft.com/office/drawing/2014/main" val="4109644823"/>
                    </a:ext>
                  </a:extLst>
                </a:gridCol>
                <a:gridCol w="3332482">
                  <a:extLst>
                    <a:ext uri="{9D8B030D-6E8A-4147-A177-3AD203B41FA5}">
                      <a16:colId xmlns:a16="http://schemas.microsoft.com/office/drawing/2014/main" val="3588526400"/>
                    </a:ext>
                  </a:extLst>
                </a:gridCol>
              </a:tblGrid>
              <a:tr h="566954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Baskerville Old Face" panose="02020602080505020303" pitchFamily="18" charset="0"/>
                        </a:rPr>
                        <a:t>S.No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skerville Old Face" panose="02020602080505020303" pitchFamily="18" charset="0"/>
                        </a:rPr>
                        <a:t>DESCIRPTION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skerville Old Face" panose="02020602080505020303" pitchFamily="18" charset="0"/>
                        </a:rPr>
                        <a:t>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6419"/>
                  </a:ext>
                </a:extLst>
              </a:tr>
              <a:tr h="56695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 CHAIN SPOCKET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85420"/>
                  </a:ext>
                </a:extLst>
              </a:tr>
              <a:tr h="56695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SHEET METAL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557129"/>
                  </a:ext>
                </a:extLst>
              </a:tr>
              <a:tr h="56695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 LABOUR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477534"/>
                  </a:ext>
                </a:extLst>
              </a:tr>
              <a:tr h="56695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755591"/>
                  </a:ext>
                </a:extLst>
              </a:tr>
              <a:tr h="56695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SHAFT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6700"/>
                  </a:ext>
                </a:extLst>
              </a:tr>
              <a:tr h="56695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 METAL STRIP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179869"/>
                  </a:ext>
                </a:extLst>
              </a:tr>
              <a:tr h="56695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 HAND LEVER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202814"/>
                  </a:ext>
                </a:extLst>
              </a:tr>
              <a:tr h="56695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TOTAL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skerville Old Face" panose="02020602080505020303" pitchFamily="18" charset="0"/>
                        </a:rPr>
                        <a:t>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55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65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CE40-630A-0304-01A1-335710B0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71" y="517762"/>
            <a:ext cx="10058400" cy="1371600"/>
          </a:xfrm>
        </p:spPr>
        <p:txBody>
          <a:bodyPr>
            <a:normAutofit/>
          </a:bodyPr>
          <a:lstStyle/>
          <a:p>
            <a:r>
              <a:rPr lang="en-US" sz="4400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br>
              <a:rPr lang="en-US" sz="44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4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B945-95BE-4908-9C74-F76F95872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6833"/>
            <a:ext cx="8596668" cy="4324529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paper conclude that Disabled people are increasingly able to lead an independent life and play a more productive role in society with the help of stair climbing wheelchair.</a:t>
            </a:r>
          </a:p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Maximum payload was 80 kg.</a:t>
            </a:r>
          </a:p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It can travel on rough as well as flat surface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2947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63C6B-2B59-02B2-105F-11CEE108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598" y="719433"/>
            <a:ext cx="7264311" cy="979267"/>
          </a:xfrm>
        </p:spPr>
        <p:txBody>
          <a:bodyPr>
            <a:normAutofit fontScale="90000"/>
          </a:bodyPr>
          <a:lstStyle/>
          <a:p>
            <a:r>
              <a:rPr lang="en-US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  <a:br>
              <a:rPr lang="en-US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28E2B-C047-AEB1-1BE1-854F44FDC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would like to express my special thanks of gratitude to Dr.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 Balakrishnan for guidance and support in the project.</a:t>
            </a:r>
          </a:p>
          <a:p>
            <a:pPr marL="0" indent="0" algn="ctr">
              <a:buNone/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who gave us the golden opportunity to do this  project on the topic </a:t>
            </a:r>
          </a:p>
          <a:p>
            <a:pPr marL="0" indent="0" algn="ctr">
              <a:buNone/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Stair Climbing Wheelchair “ </a:t>
            </a:r>
          </a:p>
          <a:p>
            <a:pPr marL="0" indent="0" algn="ctr">
              <a:buNone/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 also helped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doing a lot of research and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came to know about so many new things</a:t>
            </a:r>
          </a:p>
          <a:p>
            <a:pPr marL="0" indent="0" algn="ctr">
              <a:buNone/>
            </a:pPr>
            <a:endParaRPr lang="en-US" sz="2800" i="0" dirty="0">
              <a:effectLst/>
            </a:endParaRPr>
          </a:p>
          <a:p>
            <a:pPr marL="0" indent="0" algn="ctr">
              <a:buNone/>
            </a:pPr>
            <a:endParaRPr lang="en-US" sz="280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67750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4E534-4087-2EA2-29FD-02AC1167A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08E16-7054-E203-CECC-108370E3E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How to Say 'Thank You' in Business | Proposify">
            <a:extLst>
              <a:ext uri="{FF2B5EF4-FFF2-40B4-BE49-F238E27FC236}">
                <a16:creationId xmlns:a16="http://schemas.microsoft.com/office/drawing/2014/main" id="{16A1AB3C-214D-FF13-1442-3AACF7E5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36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34C59-317A-5119-83BA-33F3DD7A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468" y="256801"/>
            <a:ext cx="10058400" cy="1371600"/>
          </a:xfrm>
        </p:spPr>
        <p:txBody>
          <a:bodyPr/>
          <a:lstStyle/>
          <a:p>
            <a:r>
              <a:rPr lang="en-IN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58398-D352-88EF-2BC2-F67CD4C1C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55" y="1233578"/>
            <a:ext cx="8596668" cy="3996022"/>
          </a:xfrm>
        </p:spPr>
        <p:txBody>
          <a:bodyPr>
            <a:no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futures of our wheelchair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Diagram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components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estimation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511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03E02-5D89-6FF2-CEAB-594803BB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D0070-EAFF-C6F2-6469-E22B20CDE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682" y="1930400"/>
            <a:ext cx="8596668" cy="3880773"/>
          </a:xfrm>
        </p:spPr>
        <p:txBody>
          <a:bodyPr>
            <a:noAutofit/>
          </a:bodyPr>
          <a:lstStyle/>
          <a:p>
            <a:r>
              <a:rPr lang="en-IN" sz="3600" dirty="0"/>
              <a:t> 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people are suffering of temporary or permanent disabilities due to illnesses or accidents.</a:t>
            </a:r>
          </a:p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cases of difficult or impossible walking, the use of a wheelchair is becoming essential.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22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39E7-C109-A22D-10FA-CCB4942FB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35" y="461347"/>
            <a:ext cx="9485111" cy="1320800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 FUTURES OF OUR WHEELCHAIR</a:t>
            </a:r>
            <a:endParaRPr lang="en-US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F56C5-135C-4F74-1FDE-4F6A2F94B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2147"/>
            <a:ext cx="8596668" cy="4259215"/>
          </a:xfrm>
        </p:spPr>
        <p:txBody>
          <a:bodyPr>
            <a:no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Important futures of our wheelchair are:
 Movable seat
 Height adjustable
 Easy used to lift in the stairs
 Seating is designed for restroom purposes
 Easily movable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26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A53DC04-3D64-C823-1BCF-DC8307148C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3A9FF-5437-3350-25FD-33ED1A062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98" y="892396"/>
            <a:ext cx="4487053" cy="539838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B6492B5-4047-EED1-D6B1-04457DDAB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806207"/>
            <a:ext cx="4579387" cy="555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07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21CA-5578-1F18-E301-53434389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82" y="408450"/>
            <a:ext cx="10857630" cy="1280890"/>
          </a:xfrm>
        </p:spPr>
        <p:txBody>
          <a:bodyPr/>
          <a:lstStyle/>
          <a:p>
            <a:r>
              <a:rPr lang="en-IN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 DIAGRAM </a:t>
            </a:r>
            <a:endParaRPr lang="en-US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45476-6E14-8A16-AB2F-6FD8D30A0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689340"/>
            <a:ext cx="6487394" cy="464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43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688D5-5D28-E9CF-66D0-4C53F472F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963" y="357922"/>
            <a:ext cx="10058400" cy="1371600"/>
          </a:xfrm>
        </p:spPr>
        <p:txBody>
          <a:bodyPr>
            <a:normAutofit/>
          </a:bodyPr>
          <a:lstStyle/>
          <a:p>
            <a:r>
              <a:rPr lang="en-US" sz="4400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WORKING   PRINCIP</a:t>
            </a:r>
            <a:r>
              <a:rPr lang="en-US" sz="4400" b="1" u="sng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</a:t>
            </a:r>
            <a:endParaRPr lang="en-US" sz="44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3B72F-276E-2CE7-37A6-5E4B86E1D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502" y="1729522"/>
            <a:ext cx="10380453" cy="4779033"/>
          </a:xfrm>
        </p:spPr>
        <p:txBody>
          <a:bodyPr>
            <a:normAutofit lnSpcReduction="10000"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Two rovers have been placed at the rear ends which helps to move in steps.</a:t>
            </a:r>
          </a:p>
          <a:p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wheelchair is totally run by Man-power 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that is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ther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e is no need of motors .</a:t>
            </a:r>
          </a:p>
          <a:p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R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ack and pinion mechanism is used to adjust the height of the wheelchair.</a:t>
            </a:r>
          </a:p>
          <a:p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wheelchair is made as user friendly so seat are adjustable that is it can be opened and closed according to the users wish.</a:t>
            </a:r>
          </a:p>
          <a:p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Bearing helps the chain sprocket to rotate thus makes the operator  easy to climb the stair with comfort and simple manual effort.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406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AA64-FF72-91C0-38C6-A72F7AC7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83" y="504572"/>
            <a:ext cx="10058400" cy="1371600"/>
          </a:xfrm>
        </p:spPr>
        <p:txBody>
          <a:bodyPr/>
          <a:lstStyle/>
          <a:p>
            <a:r>
              <a:rPr lang="en-IN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 COMPONENTS</a:t>
            </a:r>
            <a:endParaRPr lang="en-US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CB875-4EAE-F071-9944-7B52AC90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6205"/>
            <a:ext cx="8596668" cy="44551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MAJOR COMPONENTS ARE :</a:t>
            </a: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Sheet metal</a:t>
            </a: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Shaft</a:t>
            </a: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 Strip</a:t>
            </a: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Lever</a:t>
            </a: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Sprocket</a:t>
            </a:r>
          </a:p>
        </p:txBody>
      </p:sp>
    </p:spTree>
    <p:extLst>
      <p:ext uri="{BB962C8B-B14F-4D97-AF65-F5344CB8AC3E}">
        <p14:creationId xmlns:p14="http://schemas.microsoft.com/office/powerpoint/2010/main" val="21290780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270</TotalTime>
  <Words>780</Words>
  <Application>Microsoft Office PowerPoint</Application>
  <PresentationFormat>Widescreen</PresentationFormat>
  <Paragraphs>124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Savon</vt:lpstr>
      <vt:lpstr>Step-Climbing Wheelchair</vt:lpstr>
      <vt:lpstr> ACKNOWLEDGEMENT </vt:lpstr>
      <vt:lpstr>AGENDA </vt:lpstr>
      <vt:lpstr>INTRODUCTION</vt:lpstr>
      <vt:lpstr>IMPORTANT FUTURES OF OUR WHEELCHAIR</vt:lpstr>
      <vt:lpstr>PowerPoint Presentation</vt:lpstr>
      <vt:lpstr>2D DIAGRAM </vt:lpstr>
      <vt:lpstr>WORKING   PRINCIPLE</vt:lpstr>
      <vt:lpstr>MAJOR COMPONENTS</vt:lpstr>
      <vt:lpstr> SHEET METAL</vt:lpstr>
      <vt:lpstr>WHEEL </vt:lpstr>
      <vt:lpstr>FRAME: </vt:lpstr>
      <vt:lpstr>SHAFT: </vt:lpstr>
      <vt:lpstr>METAL STRIP </vt:lpstr>
      <vt:lpstr>HAND LEVER </vt:lpstr>
      <vt:lpstr>CHAIN SPROCKET</vt:lpstr>
      <vt:lpstr>APPLICATION </vt:lpstr>
      <vt:lpstr>COST ESTIMATION</vt:lpstr>
      <vt:lpstr>CONCLUSION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Stair Climbing Wheelchair</dc:title>
  <dc:creator>Richard Tuon</dc:creator>
  <cp:lastModifiedBy>radhacharles2001@gmail.com</cp:lastModifiedBy>
  <cp:revision>27</cp:revision>
  <dcterms:created xsi:type="dcterms:W3CDTF">2015-05-11T07:18:05Z</dcterms:created>
  <dcterms:modified xsi:type="dcterms:W3CDTF">2024-05-16T04:25:53Z</dcterms:modified>
</cp:coreProperties>
</file>